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6" r:id="rId11"/>
    <p:sldId id="267" r:id="rId12"/>
    <p:sldId id="270" r:id="rId13"/>
    <p:sldId id="271" r:id="rId14"/>
    <p:sldId id="272" r:id="rId15"/>
    <p:sldId id="273" r:id="rId16"/>
    <p:sldId id="268" r:id="rId17"/>
    <p:sldId id="264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D0F2A-46CB-C49A-4091-184CF89912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829639-FCE1-4FB0-584A-750AF1F75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FBA30A-D79A-8B73-57B3-6C33402DE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40767A-74AD-1E43-3532-25FD737FE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2C79A3-336D-9952-D15A-145BD7DBE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144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144DA-8E17-2783-52E1-3DFC79688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4B0B0D-5ABA-5CE9-E7F7-97A0C8C16D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6629B-E25E-1DA6-737D-085F4DC00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548E7-F1FE-6E3D-CA53-07E6E7DA1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CAD1F-37E4-CDF9-4D91-0E0DF8A83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79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B4DE76-264D-E7ED-935C-6A73932CE3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EB0CB2-B3DC-D968-8C2B-09CAF532DF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9DDECF-AF3C-4F16-9FB8-0E3213872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8B677-7B72-7449-A6FE-5B563DD0D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BCE2B5-E948-23B6-D946-BBBAE8539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050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95E68-66DD-EDDD-08FD-23789ACD1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CA991-F8A5-9A4B-82F5-970C30B56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5CC874-BCB9-D44C-B67B-7F6007AC4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D5C2E-BDC2-CD50-72F7-97678B6E4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494747-8475-8789-5BCB-61F0F785B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8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D7A24-BFC6-D9C8-F010-5AD159BDF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F78599-A956-E421-1F91-987A0DE83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D23C95-C377-8F1A-5315-39B183B97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C31777-0036-66FD-6989-90425C9E5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A1E66-F4E2-545F-14CA-BF9D8192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563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54967-0ADC-080A-1CEA-CC1EF51E1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22760-C7FA-E411-8A35-1DC1207E3E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72FC99-7A02-C85B-3E9B-19A0AADDDF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A5DAF9-DC77-BAF9-332D-00629CE7A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C360E6-5740-ED57-CE34-AA1D4C891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2296E5-A861-6E90-92D3-071BEAD68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315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6CFE8-F66D-BDAE-026C-64838B40B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6144B9-D93C-0C48-0D69-F1125B0A4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ED6055-BA33-1B44-AAFA-AE4D3088C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FF34B8-0D6A-C662-8381-B909216C02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954E84-3986-7264-8A1A-FD3116EEED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35DFF19-B693-E7E7-D265-973950E4A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669EA3-D35D-A563-6D15-B94519AE6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700A36-1B63-26D3-B80D-30888CF59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414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56579-0A71-EE4B-C309-BE12E8FA0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03D54A-AC86-E5C1-778B-36D2E8BA4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DCE95F-4C0D-65A6-E9EC-44720C46A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CC171A-68C3-74C0-AD87-5CF93F0B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01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FB5723-320D-40E0-DBFE-ED240F7A7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C8242B-679F-8901-1B3A-FDFC31774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AD6BE-F220-1E77-CC78-5D1308707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242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02E34-B7CD-7AF6-63BB-906ED4FC7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29D46-1D32-E3DF-4219-66C9118A9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A56FE3-48B9-40B3-FD5C-3D3D7F9C7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9DE8F3-9F13-9C82-7FD9-BD65BF361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C3330-73CE-B199-90D1-C3926A10B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E98C61-FE7D-19D8-A3BE-256123742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115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C63EE-6B6C-E244-DF64-09A916BF7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FA5B5B-5B8A-5954-EEB5-3883077D01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8E29A8-B63A-8EC5-8768-0EDB7A992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86376F-4345-1872-D341-7DC2E9325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43BE81-3FF6-A1D6-9FEC-07D4B2A85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9CF43-38D9-686D-C21C-147493B6F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95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26A1BC-D82C-5783-B656-AF54CB433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B3501-FC6C-B620-69B6-DE9B9EFE41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2D3787-3DEB-629E-D26D-78B988DF3A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EAE65-1CB1-4B74-A66F-6BF2E90007AD}" type="datetimeFigureOut">
              <a:rPr lang="en-US" smtClean="0"/>
              <a:t>2/25/2025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B2695E-3020-0EC5-E057-B3BB7B67A9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EB3B4-F11E-36AA-CFB1-609630E277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8B4A66-3FE6-4258-A1CD-C6DD033FF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96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69B52-135E-593E-B078-21581E462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36150-9DD9-1DCA-8981-3D9A1D2DA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8472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35FF9-65E9-5EF7-2442-C70F4238C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2F83C-8596-8CAC-2D74-E86140267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454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C94A0-C994-995B-1998-95ABF7705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9FDE8B-2E39-A7E4-B662-FDE9BD8D4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685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2F797-91B2-4E56-4485-7C4210846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A6F1A-07EB-88C6-FD4D-E8E48A610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44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0F2BE-1A8F-CD8D-3C3D-7ACC9F58A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B89BB-0905-0035-6C87-BA54DE40E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1294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F43BE-B266-109F-B537-0CA383796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A2584-36EE-D02E-16FD-5E0650506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777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7ABE5-EDA2-DA56-AB42-5F2DEEC8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08225-1483-DF08-9505-C7CD30C75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52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2E4BB-C73A-B34D-5AFA-A2516E6E3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241A1-3C86-44F8-35C7-02483D619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2551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2AFF4-BD5B-9D79-EBD0-C38D3A84F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8A6EB-F280-E0E1-44AA-3A2D1D005B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4661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AD41A-AA97-0D03-8589-E34BE5AA8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2EF2D-5756-5380-AB42-AF9152095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6900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3179E-AE30-9C07-5F42-61963854C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24586-9542-0B4C-891F-D7F89E9FE6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90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A1A02-1DC7-13CA-F692-7E321BC53F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C4D659-AAC2-7386-2D34-3B05DC7409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075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38260-7856-8131-7C32-B618EEF83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81FFF-1C7C-DC72-AD1D-E12401F6DC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704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A9274-A07F-A5FC-F0CA-6B18681B7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FDF94-C5A7-6909-FBFB-E9CFC274F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871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ECD1-335B-43CE-3E99-BDD0FB7E4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90E9F-6A54-5872-9BE7-8C4BCCEDA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78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9ACB5-07E9-9682-6F80-97E501239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276DD-D5B6-E31B-65F5-495468DD0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849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18BC5-5535-4972-4D78-BA71300A7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9DB91-8FE3-767F-2885-F8EBE19F5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454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69B02-FA30-5139-CD9A-F7EC69A7B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F131FC-9BB6-A22A-0E7D-9D99670D4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663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044C-80EF-3BC4-B001-21BF64E1E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7B404-DA8A-AAAC-923C-AC80AFD029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630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0</Words>
  <Application>Microsoft Office PowerPoint</Application>
  <PresentationFormat>Widescreen</PresentationFormat>
  <Paragraphs>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Natalie Poche</dc:creator>
  <cp:lastModifiedBy>Natalie Poche</cp:lastModifiedBy>
  <cp:revision>21</cp:revision>
  <dcterms:created xsi:type="dcterms:W3CDTF">2025-02-25T23:23:40Z</dcterms:created>
  <dcterms:modified xsi:type="dcterms:W3CDTF">2025-02-26T03:24:34Z</dcterms:modified>
</cp:coreProperties>
</file>

<file path=docProps/thumbnail.jpeg>
</file>